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25"/>
  </p:notesMasterIdLst>
  <p:sldIdLst>
    <p:sldId id="282" r:id="rId2"/>
    <p:sldId id="259" r:id="rId3"/>
    <p:sldId id="261" r:id="rId4"/>
    <p:sldId id="276" r:id="rId5"/>
    <p:sldId id="284" r:id="rId6"/>
    <p:sldId id="285" r:id="rId7"/>
    <p:sldId id="283" r:id="rId8"/>
    <p:sldId id="278" r:id="rId9"/>
    <p:sldId id="277" r:id="rId10"/>
    <p:sldId id="264" r:id="rId11"/>
    <p:sldId id="265" r:id="rId12"/>
    <p:sldId id="266" r:id="rId13"/>
    <p:sldId id="267" r:id="rId14"/>
    <p:sldId id="270" r:id="rId15"/>
    <p:sldId id="268" r:id="rId16"/>
    <p:sldId id="281" r:id="rId17"/>
    <p:sldId id="279" r:id="rId18"/>
    <p:sldId id="271" r:id="rId19"/>
    <p:sldId id="272" r:id="rId20"/>
    <p:sldId id="273" r:id="rId21"/>
    <p:sldId id="274" r:id="rId22"/>
    <p:sldId id="275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A1A"/>
    <a:srgbClr val="0D2525"/>
    <a:srgbClr val="FF9933"/>
    <a:srgbClr val="2F528F"/>
    <a:srgbClr val="FF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506" autoAdjust="0"/>
  </p:normalViewPr>
  <p:slideViewPr>
    <p:cSldViewPr snapToGrid="0">
      <p:cViewPr varScale="1">
        <p:scale>
          <a:sx n="106" d="100"/>
          <a:sy n="106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6CFAA-71F1-476C-A7D6-53FD21911B2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77781-A3F5-4159-AB76-91B1693B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Hiện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nay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việc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đi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chợ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và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tìm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mua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1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món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đồ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gì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đó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mình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cần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.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Đã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dần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tr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ở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nên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lỗi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thời</a:t>
            </a:r>
            <a:r>
              <a:rPr lang="en-US" sz="1200" b="1" dirty="0">
                <a:ln/>
                <a:solidFill>
                  <a:srgbClr val="FF9933"/>
                </a:solidFill>
              </a:rPr>
              <a:t>.</a:t>
            </a:r>
          </a:p>
          <a:p>
            <a:pPr algn="ctr"/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C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ông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nghệ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và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mạng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truyền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thông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đang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phát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triển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từng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ngày</a:t>
            </a:r>
            <a:r>
              <a:rPr lang="en-US" sz="1200" b="1" dirty="0">
                <a:ln/>
                <a:solidFill>
                  <a:srgbClr val="FF9933"/>
                </a:solidFill>
              </a:rPr>
              <a:t>,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giúp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cuộc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sống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càn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trở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nên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tiện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lợi</a:t>
            </a:r>
            <a:r>
              <a:rPr lang="en-US" sz="1200" b="1" dirty="0">
                <a:ln/>
                <a:solidFill>
                  <a:srgbClr val="FF9933"/>
                </a:solidFill>
              </a:rPr>
              <a:t> </a:t>
            </a:r>
            <a:r>
              <a:rPr lang="en-US" sz="1200" b="1" dirty="0" err="1">
                <a:ln/>
                <a:solidFill>
                  <a:srgbClr val="FF9933"/>
                </a:solidFill>
              </a:rPr>
              <a:t>hơi</a:t>
            </a:r>
            <a:r>
              <a:rPr lang="en-US" sz="1200" b="1" dirty="0">
                <a:ln/>
                <a:solidFill>
                  <a:srgbClr val="FF9933"/>
                </a:solidFill>
              </a:rPr>
              <a:t>.</a:t>
            </a:r>
            <a:endParaRPr lang="en-US" sz="1200" b="1" cap="none" spc="0" dirty="0">
              <a:ln/>
              <a:solidFill>
                <a:srgbClr val="FF9933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77781-A3F5-4159-AB76-91B1693B5D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2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Mua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sắm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online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đang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phát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triển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và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chiếm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lãnh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thị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 tr</a:t>
            </a:r>
            <a:r>
              <a:rPr lang="vi-VN" sz="1200" b="1" cap="none" spc="0" dirty="0">
                <a:ln/>
                <a:solidFill>
                  <a:srgbClr val="FF9933"/>
                </a:solidFill>
                <a:effectLst/>
              </a:rPr>
              <a:t>ư</a:t>
            </a:r>
            <a:r>
              <a:rPr lang="en-US" sz="1200" b="1" cap="none" spc="0" dirty="0" err="1">
                <a:ln/>
                <a:solidFill>
                  <a:srgbClr val="FF9933"/>
                </a:solidFill>
                <a:effectLst/>
              </a:rPr>
              <a:t>ờng</a:t>
            </a:r>
            <a:r>
              <a:rPr lang="en-US" sz="1200" b="1" cap="none" spc="0" dirty="0">
                <a:ln/>
                <a:solidFill>
                  <a:srgbClr val="FF9933"/>
                </a:solidFill>
                <a:effectLst/>
              </a:rPr>
              <a:t>.</a:t>
            </a:r>
          </a:p>
          <a:p>
            <a:r>
              <a:rPr lang="en-US" sz="1200" dirty="0" err="1"/>
              <a:t>Nhiều</a:t>
            </a:r>
            <a:r>
              <a:rPr lang="en-US" sz="1200" dirty="0"/>
              <a:t> </a:t>
            </a:r>
            <a:r>
              <a:rPr lang="en-US" sz="1200" dirty="0" err="1"/>
              <a:t>ứng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trang</a:t>
            </a:r>
            <a:r>
              <a:rPr lang="en-US" sz="1200" dirty="0"/>
              <a:t> Web đ</a:t>
            </a:r>
            <a:r>
              <a:rPr lang="vi-VN" sz="1200" dirty="0"/>
              <a:t>ư</a:t>
            </a:r>
            <a:r>
              <a:rPr lang="en-US" sz="1200" dirty="0" err="1"/>
              <a:t>ợc</a:t>
            </a:r>
            <a:r>
              <a:rPr lang="en-US" sz="1200" dirty="0"/>
              <a:t> </a:t>
            </a:r>
            <a:r>
              <a:rPr lang="en-US" sz="1200" dirty="0" err="1"/>
              <a:t>tạo</a:t>
            </a:r>
            <a:r>
              <a:rPr lang="en-US" sz="1200" dirty="0"/>
              <a:t> ra</a:t>
            </a:r>
          </a:p>
          <a:p>
            <a:r>
              <a:rPr lang="en-US" sz="1200" dirty="0" err="1"/>
              <a:t>Nhầm</a:t>
            </a:r>
            <a:r>
              <a:rPr lang="en-US" sz="1200" dirty="0"/>
              <a:t> </a:t>
            </a:r>
            <a:r>
              <a:rPr lang="en-US" sz="1200" dirty="0" err="1"/>
              <a:t>đáp</a:t>
            </a:r>
            <a:r>
              <a:rPr lang="en-US" sz="1200" dirty="0"/>
              <a:t> </a:t>
            </a:r>
            <a:r>
              <a:rPr lang="en-US" sz="1200" dirty="0" err="1"/>
              <a:t>ứng</a:t>
            </a:r>
            <a:r>
              <a:rPr lang="en-US" sz="1200" dirty="0"/>
              <a:t> </a:t>
            </a:r>
            <a:r>
              <a:rPr lang="en-US" sz="1200" dirty="0" err="1"/>
              <a:t>nhu</a:t>
            </a:r>
            <a:r>
              <a:rPr lang="en-US" sz="1200" dirty="0"/>
              <a:t> </a:t>
            </a:r>
            <a:r>
              <a:rPr lang="en-US" sz="1200" dirty="0" err="1"/>
              <a:t>cầu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ời</a:t>
            </a:r>
            <a:r>
              <a:rPr lang="en-US" sz="1200" dirty="0"/>
              <a:t> </a:t>
            </a:r>
            <a:r>
              <a:rPr lang="en-US" sz="1200" dirty="0" err="1"/>
              <a:t>tiêu</a:t>
            </a:r>
            <a:r>
              <a:rPr lang="en-US" sz="1200" dirty="0"/>
              <a:t> </a:t>
            </a:r>
            <a:r>
              <a:rPr lang="en-US" sz="1200" dirty="0" err="1"/>
              <a:t>dùng</a:t>
            </a:r>
            <a:endParaRPr lang="en-US" sz="1200" dirty="0"/>
          </a:p>
          <a:p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chúng</a:t>
            </a:r>
            <a:r>
              <a:rPr lang="en-US" sz="1200" dirty="0"/>
              <a:t> </a:t>
            </a:r>
            <a:r>
              <a:rPr lang="en-US" sz="1200" dirty="0" err="1"/>
              <a:t>tôi</a:t>
            </a:r>
            <a:r>
              <a:rPr lang="en-US" sz="1200" dirty="0"/>
              <a:t> </a:t>
            </a:r>
            <a:r>
              <a:rPr lang="en-US" sz="1200" dirty="0" err="1"/>
              <a:t>cũng</a:t>
            </a:r>
            <a:r>
              <a:rPr lang="en-US" sz="1200" dirty="0"/>
              <a:t> </a:t>
            </a:r>
            <a:r>
              <a:rPr lang="en-US" sz="1200" dirty="0" err="1"/>
              <a:t>đang</a:t>
            </a:r>
            <a:r>
              <a:rPr lang="en-US" sz="1200" dirty="0"/>
              <a:t> </a:t>
            </a:r>
            <a:r>
              <a:rPr lang="en-US" sz="1200" dirty="0" err="1"/>
              <a:t>góp</a:t>
            </a:r>
            <a:r>
              <a:rPr lang="en-US" sz="1200" dirty="0"/>
              <a:t> </a:t>
            </a:r>
            <a:r>
              <a:rPr lang="en-US" sz="1200" dirty="0" err="1"/>
              <a:t>phần</a:t>
            </a:r>
            <a:r>
              <a:rPr lang="en-US" sz="1200" dirty="0"/>
              <a:t> </a:t>
            </a:r>
            <a:r>
              <a:rPr lang="en-US" sz="1200" dirty="0" err="1"/>
              <a:t>vào</a:t>
            </a:r>
            <a:r>
              <a:rPr lang="en-US" sz="1200" dirty="0"/>
              <a:t> </a:t>
            </a:r>
            <a:r>
              <a:rPr lang="en-US" sz="1200" dirty="0" err="1"/>
              <a:t>cuộc</a:t>
            </a:r>
            <a:r>
              <a:rPr lang="en-US" sz="1200" dirty="0"/>
              <a:t> </a:t>
            </a:r>
            <a:r>
              <a:rPr lang="en-US" sz="1200" dirty="0" err="1"/>
              <a:t>đua</a:t>
            </a:r>
            <a:r>
              <a:rPr lang="en-US" sz="1200" dirty="0"/>
              <a:t> </a:t>
            </a:r>
            <a:r>
              <a:rPr lang="en-US" sz="1200" dirty="0" err="1"/>
              <a:t>này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77781-A3F5-4159-AB76-91B1693B5D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77781-A3F5-4159-AB76-91B1693B5D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25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77781-A3F5-4159-AB76-91B1693B5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83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hang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co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giầy</a:t>
            </a:r>
            <a:endParaRPr lang="en-US" dirty="0"/>
          </a:p>
          <a:p>
            <a:r>
              <a:rPr lang="en-US" dirty="0" err="1"/>
              <a:t>Những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giầy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, </a:t>
            </a:r>
            <a:r>
              <a:rPr lang="en-US" dirty="0" err="1"/>
              <a:t>Đế</a:t>
            </a:r>
            <a:r>
              <a:rPr lang="en-US" dirty="0"/>
              <a:t> </a:t>
            </a:r>
            <a:r>
              <a:rPr lang="en-US" dirty="0" err="1"/>
              <a:t>giầy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giầy</a:t>
            </a:r>
            <a:r>
              <a:rPr lang="en-US" dirty="0"/>
              <a:t>, size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50$ -100$,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77781-A3F5-4159-AB76-91B1693B5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1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887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78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8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81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7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77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98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53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6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42665A-7425-4E0B-8B72-D9994F11CFB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A5B103-3DAE-4576-8D1F-3F03503CBC8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5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6263F8-63F3-48D5-B383-1E21BA10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5EF5F-B3D7-43FF-BFDC-85926F424A4D}"/>
              </a:ext>
            </a:extLst>
          </p:cNvPr>
          <p:cNvSpPr/>
          <p:nvPr/>
        </p:nvSpPr>
        <p:spPr>
          <a:xfrm>
            <a:off x="1446607" y="874268"/>
            <a:ext cx="44790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GREEN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B09FE-281E-44FD-93C4-D5BB589B79DF}"/>
              </a:ext>
            </a:extLst>
          </p:cNvPr>
          <p:cNvSpPr/>
          <p:nvPr/>
        </p:nvSpPr>
        <p:spPr>
          <a:xfrm>
            <a:off x="660074" y="2182178"/>
            <a:ext cx="28762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TEAM MEMBERS: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4C37D-59D1-4B7C-90D2-16A51ECFBA4A}"/>
              </a:ext>
            </a:extLst>
          </p:cNvPr>
          <p:cNvSpPr txBox="1"/>
          <p:nvPr/>
        </p:nvSpPr>
        <p:spPr>
          <a:xfrm>
            <a:off x="9324630" y="1806274"/>
            <a:ext cx="2991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24C6E43-28E2-445A-A674-744FAF754078}"/>
              </a:ext>
            </a:extLst>
          </p:cNvPr>
          <p:cNvSpPr/>
          <p:nvPr/>
        </p:nvSpPr>
        <p:spPr>
          <a:xfrm rot="266327">
            <a:off x="7596960" y="4806431"/>
            <a:ext cx="816773" cy="44233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E394D7-B4DD-4800-A039-F4B0EB454545}"/>
              </a:ext>
            </a:extLst>
          </p:cNvPr>
          <p:cNvSpPr/>
          <p:nvPr/>
        </p:nvSpPr>
        <p:spPr>
          <a:xfrm rot="284094">
            <a:off x="6437945" y="4160018"/>
            <a:ext cx="3114675" cy="5019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Trần</a:t>
            </a:r>
            <a:r>
              <a:rPr lang="en-US" sz="3600" dirty="0">
                <a:solidFill>
                  <a:schemeClr val="tx1"/>
                </a:solidFill>
              </a:rPr>
              <a:t> Vinh </a:t>
            </a:r>
            <a:r>
              <a:rPr lang="en-US" sz="3600" dirty="0" err="1">
                <a:solidFill>
                  <a:schemeClr val="tx1"/>
                </a:solidFill>
              </a:rPr>
              <a:t>Phát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864EC2-FFAA-4D90-ACD8-1DE0FC2D9E0E}"/>
              </a:ext>
            </a:extLst>
          </p:cNvPr>
          <p:cNvSpPr/>
          <p:nvPr/>
        </p:nvSpPr>
        <p:spPr>
          <a:xfrm rot="398922">
            <a:off x="6608848" y="3603510"/>
            <a:ext cx="3334759" cy="4978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Nguyễn</a:t>
            </a:r>
            <a:r>
              <a:rPr lang="en-US" sz="3600" dirty="0">
                <a:solidFill>
                  <a:schemeClr val="tx1"/>
                </a:solidFill>
              </a:rPr>
              <a:t> Anh </a:t>
            </a:r>
            <a:r>
              <a:rPr lang="en-US" sz="3600" dirty="0" err="1">
                <a:solidFill>
                  <a:schemeClr val="tx1"/>
                </a:solidFill>
              </a:rPr>
              <a:t>Duy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4D7872-84B7-4EE8-A9D9-7B2B6CCABE11}"/>
              </a:ext>
            </a:extLst>
          </p:cNvPr>
          <p:cNvSpPr/>
          <p:nvPr/>
        </p:nvSpPr>
        <p:spPr>
          <a:xfrm rot="284094">
            <a:off x="5919737" y="2981493"/>
            <a:ext cx="3639547" cy="4995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Lê </a:t>
            </a:r>
            <a:r>
              <a:rPr lang="en-US" sz="3600" dirty="0" err="1">
                <a:solidFill>
                  <a:schemeClr val="tx1"/>
                </a:solidFill>
              </a:rPr>
              <a:t>Thị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Thúy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Hằng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D66C427-26C0-40E2-8B3C-7EB3AF989529}"/>
              </a:ext>
            </a:extLst>
          </p:cNvPr>
          <p:cNvSpPr/>
          <p:nvPr/>
        </p:nvSpPr>
        <p:spPr>
          <a:xfrm rot="424797">
            <a:off x="7100111" y="2368952"/>
            <a:ext cx="3666875" cy="6728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</a:t>
            </a:r>
            <a:r>
              <a:rPr lang="vi-VN" sz="3600" dirty="0">
                <a:solidFill>
                  <a:schemeClr val="tx1"/>
                </a:solidFill>
              </a:rPr>
              <a:t>ư</a:t>
            </a:r>
            <a:r>
              <a:rPr lang="en-US" sz="3600" dirty="0" err="1">
                <a:solidFill>
                  <a:schemeClr val="tx1"/>
                </a:solidFill>
              </a:rPr>
              <a:t>ơng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Hồng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Phúc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66121-1778-4BA2-B253-412C7AF1054C}"/>
              </a:ext>
            </a:extLst>
          </p:cNvPr>
          <p:cNvSpPr/>
          <p:nvPr/>
        </p:nvSpPr>
        <p:spPr>
          <a:xfrm rot="301892">
            <a:off x="5957554" y="4726082"/>
            <a:ext cx="413385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88D9D8-2BC9-4B90-AA61-6DD601CFE35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25" y="76200"/>
            <a:ext cx="5260975" cy="61547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E3105E-4B91-4F07-9E97-2179DAC366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4634" y="143237"/>
            <a:ext cx="2527300" cy="754062"/>
          </a:xfrm>
        </p:spPr>
        <p:txBody>
          <a:bodyPr>
            <a:normAutofit/>
          </a:bodyPr>
          <a:lstStyle/>
          <a:p>
            <a:r>
              <a:rPr lang="en-US" sz="3600" u="sng" dirty="0">
                <a:solidFill>
                  <a:schemeClr val="tx1"/>
                </a:solidFill>
              </a:rPr>
              <a:t>CATALOG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BAE692D-97B3-463A-904E-7DF15B0381B7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4610969" y="-398203"/>
            <a:ext cx="977954" cy="326886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1BE2A9-716D-481D-BAEA-FE6185E80CCD}"/>
              </a:ext>
            </a:extLst>
          </p:cNvPr>
          <p:cNvSpPr txBox="1"/>
          <p:nvPr/>
        </p:nvSpPr>
        <p:spPr>
          <a:xfrm>
            <a:off x="4532671" y="361788"/>
            <a:ext cx="105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53BA0B-C0B2-4B70-BFB1-0E2D43AD9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5207"/>
            <a:ext cx="6931025" cy="35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0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D1EDE3-6281-4B13-83D1-9504DA02511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5873750" cy="54737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1E32D2-0A3C-40F7-9B85-2E3D142F4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27" y="1328422"/>
            <a:ext cx="6317673" cy="4525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3C3F64-B1F3-4C7B-AC35-5E5495B62C2F}"/>
              </a:ext>
            </a:extLst>
          </p:cNvPr>
          <p:cNvSpPr txBox="1"/>
          <p:nvPr/>
        </p:nvSpPr>
        <p:spPr>
          <a:xfrm>
            <a:off x="7085184" y="233577"/>
            <a:ext cx="432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ABOUT PAGE</a:t>
            </a:r>
          </a:p>
        </p:txBody>
      </p:sp>
    </p:spTree>
    <p:extLst>
      <p:ext uri="{BB962C8B-B14F-4D97-AF65-F5344CB8AC3E}">
        <p14:creationId xmlns:p14="http://schemas.microsoft.com/office/powerpoint/2010/main" val="1061540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395203-357D-401E-B83C-925550128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59440" cy="6322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76BF53-5141-43F4-84AB-D36F12BF3A41}"/>
              </a:ext>
            </a:extLst>
          </p:cNvPr>
          <p:cNvSpPr txBox="1"/>
          <p:nvPr/>
        </p:nvSpPr>
        <p:spPr>
          <a:xfrm>
            <a:off x="5814848" y="226142"/>
            <a:ext cx="4617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BLOG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66BC9-F932-4A8C-A281-4A941A5FC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40" y="1149472"/>
            <a:ext cx="7232559" cy="48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8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E8CEA-96EA-4DFE-AE35-0A9C07D22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06" y="0"/>
            <a:ext cx="5339294" cy="6317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2E8D2-A1F9-4384-9521-957D7B2DFA2E}"/>
              </a:ext>
            </a:extLst>
          </p:cNvPr>
          <p:cNvSpPr txBox="1"/>
          <p:nvPr/>
        </p:nvSpPr>
        <p:spPr>
          <a:xfrm>
            <a:off x="387928" y="397164"/>
            <a:ext cx="4734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CONTACT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97DAD-6C0D-4A16-B422-10DAE2617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099"/>
            <a:ext cx="6852706" cy="47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0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3897A-C02C-4520-8FB4-F8FEE041B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97" y="1394419"/>
            <a:ext cx="7099603" cy="4917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ADA5C-0851-464D-89E5-EA44C3F6212F}"/>
              </a:ext>
            </a:extLst>
          </p:cNvPr>
          <p:cNvSpPr txBox="1"/>
          <p:nvPr/>
        </p:nvSpPr>
        <p:spPr>
          <a:xfrm>
            <a:off x="9330812" y="160969"/>
            <a:ext cx="2861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CART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839BC-A091-4CFA-AB02-6CEFA7C5E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23571" cy="6312310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3B37F0-DAA7-4880-BF35-DBE0A3AA5B83}"/>
              </a:ext>
            </a:extLst>
          </p:cNvPr>
          <p:cNvCxnSpPr>
            <a:endCxn id="3" idx="0"/>
          </p:cNvCxnSpPr>
          <p:nvPr/>
        </p:nvCxnSpPr>
        <p:spPr>
          <a:xfrm>
            <a:off x="5023571" y="678426"/>
            <a:ext cx="3618628" cy="7159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F0EAB2-2141-43B6-961F-CB4B38780206}"/>
              </a:ext>
            </a:extLst>
          </p:cNvPr>
          <p:cNvSpPr txBox="1"/>
          <p:nvPr/>
        </p:nvSpPr>
        <p:spPr>
          <a:xfrm>
            <a:off x="5441620" y="309094"/>
            <a:ext cx="271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session to get data</a:t>
            </a:r>
          </a:p>
        </p:txBody>
      </p:sp>
    </p:spTree>
    <p:extLst>
      <p:ext uri="{BB962C8B-B14F-4D97-AF65-F5344CB8AC3E}">
        <p14:creationId xmlns:p14="http://schemas.microsoft.com/office/powerpoint/2010/main" val="192756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2D70D-0FC2-414A-8AB1-B63CDCC6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226142"/>
            <a:ext cx="5692877" cy="5191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3BE3EF-976C-40DC-92C1-53551FE01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90" y="2361647"/>
            <a:ext cx="5899355" cy="3409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22240B-E4CE-48F0-9B2D-EC625D5ECC22}"/>
              </a:ext>
            </a:extLst>
          </p:cNvPr>
          <p:cNvSpPr txBox="1"/>
          <p:nvPr/>
        </p:nvSpPr>
        <p:spPr>
          <a:xfrm>
            <a:off x="8091948" y="350343"/>
            <a:ext cx="351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REGISTER PAGES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AB0B52C-CFE0-4A68-B41C-609585244A6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801032" y="1455174"/>
            <a:ext cx="3333136" cy="90647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6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BF9A2-9554-4B41-9F45-97A05C6FB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34" y="0"/>
            <a:ext cx="552018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1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F1816-E953-454E-BFB0-6B66C775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3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1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871483-6C4E-49CB-AF5C-2D071E782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8216"/>
            <a:ext cx="12192000" cy="535305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A4A8618-12CA-46E3-A788-21419CD94E4C}"/>
              </a:ext>
            </a:extLst>
          </p:cNvPr>
          <p:cNvCxnSpPr/>
          <p:nvPr/>
        </p:nvCxnSpPr>
        <p:spPr>
          <a:xfrm rot="5400000" flipH="1" flipV="1">
            <a:off x="753739" y="1091178"/>
            <a:ext cx="501446" cy="42278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BB760D-8D28-4BDC-9F5D-0F771E282B50}"/>
              </a:ext>
            </a:extLst>
          </p:cNvPr>
          <p:cNvSpPr txBox="1"/>
          <p:nvPr/>
        </p:nvSpPr>
        <p:spPr>
          <a:xfrm>
            <a:off x="518372" y="730349"/>
            <a:ext cx="270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 MANAGEMENT</a:t>
            </a:r>
          </a:p>
        </p:txBody>
      </p:sp>
    </p:spTree>
    <p:extLst>
      <p:ext uri="{BB962C8B-B14F-4D97-AF65-F5344CB8AC3E}">
        <p14:creationId xmlns:p14="http://schemas.microsoft.com/office/powerpoint/2010/main" val="236668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4E412637-B5F3-4DC7-B5F3-92C7CCA5287D}"/>
              </a:ext>
            </a:extLst>
          </p:cNvPr>
          <p:cNvCxnSpPr/>
          <p:nvPr/>
        </p:nvCxnSpPr>
        <p:spPr>
          <a:xfrm rot="5400000" flipH="1" flipV="1">
            <a:off x="2192593" y="570271"/>
            <a:ext cx="501446" cy="42278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497666-68EB-462B-AA87-016CA23431EC}"/>
              </a:ext>
            </a:extLst>
          </p:cNvPr>
          <p:cNvSpPr txBox="1"/>
          <p:nvPr/>
        </p:nvSpPr>
        <p:spPr>
          <a:xfrm>
            <a:off x="1514167" y="161609"/>
            <a:ext cx="27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  MANAGEMENT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02798F-A5FD-4A76-956F-55C3A95B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261"/>
            <a:ext cx="12192000" cy="56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5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5F18C2-F10B-43FA-A597-8ED727C89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B961086-74F1-42C0-8AFE-D98EDDF2AB38}"/>
              </a:ext>
            </a:extLst>
          </p:cNvPr>
          <p:cNvSpPr/>
          <p:nvPr/>
        </p:nvSpPr>
        <p:spPr>
          <a:xfrm>
            <a:off x="137719" y="152734"/>
            <a:ext cx="7589520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2400" b="1" cap="none" spc="0" dirty="0">
              <a:ln/>
              <a:solidFill>
                <a:srgbClr val="FF9933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73D2C-3C14-45C2-B112-9091467F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07" y="3347007"/>
            <a:ext cx="2238375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BA3AC2-B0EA-480F-B0DB-51495A83C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82" y="1274232"/>
            <a:ext cx="3444375" cy="34443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71C1A-D5B0-41ED-B9BB-02D5B6DE71C5}"/>
              </a:ext>
            </a:extLst>
          </p:cNvPr>
          <p:cNvSpPr txBox="1"/>
          <p:nvPr/>
        </p:nvSpPr>
        <p:spPr>
          <a:xfrm>
            <a:off x="1192839" y="1981873"/>
            <a:ext cx="5971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is the current shopping </a:t>
            </a:r>
          </a:p>
          <a:p>
            <a:r>
              <a:rPr lang="en-US" sz="3600" b="1" dirty="0"/>
              <a:t>trend nowadays of everyone 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32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1CB6D-FECD-4DEF-B5CF-01B3962CC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930"/>
            <a:ext cx="12192000" cy="3997483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AD34344-CDC2-4AB6-9E62-259D1DF4694D}"/>
              </a:ext>
            </a:extLst>
          </p:cNvPr>
          <p:cNvCxnSpPr/>
          <p:nvPr/>
        </p:nvCxnSpPr>
        <p:spPr>
          <a:xfrm rot="5400000" flipH="1" flipV="1">
            <a:off x="3047999" y="681813"/>
            <a:ext cx="501446" cy="42278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31D486-96AC-446F-B6BE-6525178B2DD4}"/>
              </a:ext>
            </a:extLst>
          </p:cNvPr>
          <p:cNvSpPr txBox="1"/>
          <p:nvPr/>
        </p:nvSpPr>
        <p:spPr>
          <a:xfrm>
            <a:off x="2369573" y="273151"/>
            <a:ext cx="27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CATEGORY  MANAGEMENT</a:t>
            </a:r>
          </a:p>
        </p:txBody>
      </p:sp>
    </p:spTree>
    <p:extLst>
      <p:ext uri="{BB962C8B-B14F-4D97-AF65-F5344CB8AC3E}">
        <p14:creationId xmlns:p14="http://schemas.microsoft.com/office/powerpoint/2010/main" val="43659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BAA18-30FC-44AE-A68F-4ECEFDCC0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1" y="0"/>
            <a:ext cx="11274458" cy="6341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0866E-090F-4B97-A0B4-7B5802C40D50}"/>
              </a:ext>
            </a:extLst>
          </p:cNvPr>
          <p:cNvSpPr txBox="1"/>
          <p:nvPr/>
        </p:nvSpPr>
        <p:spPr>
          <a:xfrm>
            <a:off x="630074" y="826860"/>
            <a:ext cx="21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  MANAGEMENT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EC4303-3C3B-47D7-83EE-B9FF547AA4DE}"/>
              </a:ext>
            </a:extLst>
          </p:cNvPr>
          <p:cNvCxnSpPr/>
          <p:nvPr/>
        </p:nvCxnSpPr>
        <p:spPr>
          <a:xfrm flipH="1" flipV="1">
            <a:off x="2465005" y="1196192"/>
            <a:ext cx="698090" cy="550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87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B8705C-4FCB-4950-AB7D-C333DCFF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2" y="0"/>
            <a:ext cx="11236751" cy="63206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98CA8-3BEF-4FE9-A8DB-0087FAFC1104}"/>
              </a:ext>
            </a:extLst>
          </p:cNvPr>
          <p:cNvCxnSpPr>
            <a:cxnSpLocks/>
          </p:cNvCxnSpPr>
          <p:nvPr/>
        </p:nvCxnSpPr>
        <p:spPr>
          <a:xfrm flipH="1" flipV="1">
            <a:off x="3082564" y="1320196"/>
            <a:ext cx="526888" cy="446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4F619A-D1EF-4971-9AB4-CD78815C39DF}"/>
              </a:ext>
            </a:extLst>
          </p:cNvPr>
          <p:cNvSpPr txBox="1"/>
          <p:nvPr/>
        </p:nvSpPr>
        <p:spPr>
          <a:xfrm>
            <a:off x="867570" y="913157"/>
            <a:ext cx="261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SUPPLIER  MANAGEMENT</a:t>
            </a:r>
          </a:p>
        </p:txBody>
      </p:sp>
    </p:spTree>
    <p:extLst>
      <p:ext uri="{BB962C8B-B14F-4D97-AF65-F5344CB8AC3E}">
        <p14:creationId xmlns:p14="http://schemas.microsoft.com/office/powerpoint/2010/main" val="821445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BAE44-674B-4ABE-840B-8BFF71EEB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61" y="255034"/>
            <a:ext cx="9740304" cy="59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1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8DB9AA7-7CE6-4564-A607-109D1F2C7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733"/>
            <a:ext cx="12192001" cy="6859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2BE99B-B1EF-4809-8D97-D5669B2EC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28" y="4539172"/>
            <a:ext cx="1239271" cy="1495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FD846-F735-43E7-A366-96C8421D1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78" y="4569444"/>
            <a:ext cx="2130014" cy="1495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AE3F8-2A6B-450C-A610-1426ED9E0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667" y="2695377"/>
            <a:ext cx="2142441" cy="1695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FD2E05-3790-4D08-BD4C-50D70EBA7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50" y="1599182"/>
            <a:ext cx="2158051" cy="1461660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F24EF83-1EFB-48C5-AC69-EFEDB18A78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78" y="3073867"/>
            <a:ext cx="2130014" cy="149557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00665F-A2AB-457C-8D89-E2D89BBEA6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63" y="414971"/>
            <a:ext cx="2158051" cy="2280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64D41E-B480-400C-9319-EAF69B4AD9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49" y="4569443"/>
            <a:ext cx="2149670" cy="15049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3B3607-F9F6-4DC7-97DD-953A76C5A3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08" y="3060842"/>
            <a:ext cx="2151869" cy="1504909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4D5517A4-C027-43FE-9909-D4290BFD803B}"/>
              </a:ext>
            </a:extLst>
          </p:cNvPr>
          <p:cNvSpPr/>
          <p:nvPr/>
        </p:nvSpPr>
        <p:spPr>
          <a:xfrm rot="16200000">
            <a:off x="5684254" y="2816144"/>
            <a:ext cx="5473881" cy="967507"/>
          </a:xfrm>
          <a:prstGeom prst="rightArrow">
            <a:avLst/>
          </a:prstGeom>
          <a:solidFill>
            <a:srgbClr val="92D050"/>
          </a:solidFill>
          <a:scene3d>
            <a:camera prst="perspectiveRelaxed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68D2D04-F6D9-4626-97C7-E4879FE775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63" y="4363991"/>
            <a:ext cx="2158051" cy="173932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548DCF6-8300-4FF4-8BBD-26579376DB77}"/>
              </a:ext>
            </a:extLst>
          </p:cNvPr>
          <p:cNvSpPr/>
          <p:nvPr/>
        </p:nvSpPr>
        <p:spPr>
          <a:xfrm rot="16200000">
            <a:off x="3207956" y="3427841"/>
            <a:ext cx="4246308" cy="967507"/>
          </a:xfrm>
          <a:prstGeom prst="rightArrow">
            <a:avLst/>
          </a:prstGeom>
          <a:solidFill>
            <a:srgbClr val="92D050"/>
          </a:solidFill>
          <a:scene3d>
            <a:camera prst="perspectiveRelaxed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2C3F64C-45BA-465D-9151-95F69F501EDF}"/>
              </a:ext>
            </a:extLst>
          </p:cNvPr>
          <p:cNvSpPr/>
          <p:nvPr/>
        </p:nvSpPr>
        <p:spPr>
          <a:xfrm rot="16200000">
            <a:off x="1331610" y="4494683"/>
            <a:ext cx="2116802" cy="967507"/>
          </a:xfrm>
          <a:prstGeom prst="rightArrow">
            <a:avLst/>
          </a:prstGeom>
          <a:solidFill>
            <a:srgbClr val="92D050"/>
          </a:solidFill>
          <a:scene3d>
            <a:camera prst="perspectiveRelaxed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8EFFBB8-7D0F-4BAA-8B80-79D07C37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3" y="146859"/>
            <a:ext cx="3946895" cy="675178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DEVELOPMENT TOOLS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8D28443-3EFD-4E4A-8507-613E53EBD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76199" y="1208314"/>
            <a:ext cx="4905374" cy="4827649"/>
          </a:xfrm>
        </p:spPr>
        <p:txBody>
          <a:bodyPr>
            <a:normAutofit/>
          </a:bodyPr>
          <a:lstStyle/>
          <a:p>
            <a:r>
              <a:rPr lang="en-US" sz="2800" dirty="0"/>
              <a:t>- HTML 5, CSS, JAVA SCRIPT.</a:t>
            </a:r>
          </a:p>
          <a:p>
            <a:r>
              <a:rPr lang="en-US" sz="2800" dirty="0"/>
              <a:t>- Apache2 Tomcat .</a:t>
            </a:r>
          </a:p>
          <a:p>
            <a:r>
              <a:rPr lang="en-US" sz="2800" dirty="0"/>
              <a:t>- Maria Database</a:t>
            </a:r>
          </a:p>
          <a:p>
            <a:r>
              <a:rPr lang="en-US" sz="2800" dirty="0"/>
              <a:t>- String MVC</a:t>
            </a:r>
          </a:p>
          <a:p>
            <a:r>
              <a:rPr lang="en-US" sz="2800" dirty="0"/>
              <a:t>- Ubuntu server</a:t>
            </a:r>
          </a:p>
          <a:p>
            <a:r>
              <a:rPr lang="en-US" sz="2800" dirty="0"/>
              <a:t>- Apache Tomcat server</a:t>
            </a:r>
          </a:p>
          <a:p>
            <a:r>
              <a:rPr lang="en-US" sz="2800" dirty="0"/>
              <a:t>- Oracle VM VirtualBox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AFE6E4-CD80-45CD-8B24-070273EB8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14" y="0"/>
            <a:ext cx="8047186" cy="68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2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5DFC47-0430-454F-B722-EAF01FB8D30A}"/>
              </a:ext>
            </a:extLst>
          </p:cNvPr>
          <p:cNvSpPr/>
          <p:nvPr/>
        </p:nvSpPr>
        <p:spPr>
          <a:xfrm>
            <a:off x="2919600" y="1055924"/>
            <a:ext cx="2544023" cy="523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 at port 80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438D45-B3E6-4242-AC32-E4D30D496106}"/>
              </a:ext>
            </a:extLst>
          </p:cNvPr>
          <p:cNvSpPr/>
          <p:nvPr/>
        </p:nvSpPr>
        <p:spPr>
          <a:xfrm>
            <a:off x="2927283" y="1914599"/>
            <a:ext cx="2544023" cy="6065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Abache2 HTTPD at 80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59FC8C-CC5A-4AE2-9A13-948C1702C664}"/>
              </a:ext>
            </a:extLst>
          </p:cNvPr>
          <p:cNvSpPr/>
          <p:nvPr/>
        </p:nvSpPr>
        <p:spPr>
          <a:xfrm>
            <a:off x="7017944" y="2036814"/>
            <a:ext cx="4378855" cy="3621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Domain: http://192.168.123.75/Greenchoes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FA7F80-A6F0-4FCC-B049-19BD7B9703AD}"/>
              </a:ext>
            </a:extLst>
          </p:cNvPr>
          <p:cNvSpPr/>
          <p:nvPr/>
        </p:nvSpPr>
        <p:spPr>
          <a:xfrm>
            <a:off x="723652" y="3441626"/>
            <a:ext cx="2355409" cy="6742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Tomcat1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8D4C57F8-9FA8-444A-893C-FAC0350A2DBE}"/>
              </a:ext>
            </a:extLst>
          </p:cNvPr>
          <p:cNvSpPr/>
          <p:nvPr/>
        </p:nvSpPr>
        <p:spPr>
          <a:xfrm>
            <a:off x="997647" y="5119717"/>
            <a:ext cx="1807416" cy="1181475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MariaDB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4FB6B4-B26D-4782-A582-02245A041BC9}"/>
              </a:ext>
            </a:extLst>
          </p:cNvPr>
          <p:cNvSpPr/>
          <p:nvPr/>
        </p:nvSpPr>
        <p:spPr>
          <a:xfrm>
            <a:off x="4199295" y="4298112"/>
            <a:ext cx="2355409" cy="6742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Tomcat2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B5A976-DD6A-4F0A-AC42-817C8434A88A}"/>
              </a:ext>
            </a:extLst>
          </p:cNvPr>
          <p:cNvCxnSpPr>
            <a:cxnSpLocks/>
          </p:cNvCxnSpPr>
          <p:nvPr/>
        </p:nvCxnSpPr>
        <p:spPr>
          <a:xfrm rot="5400000">
            <a:off x="2590100" y="1832431"/>
            <a:ext cx="920453" cy="2297938"/>
          </a:xfrm>
          <a:prstGeom prst="bentConnector3">
            <a:avLst>
              <a:gd name="adj1" fmla="val 5885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01BB38F-36E7-49E3-945A-92315A704E18}"/>
              </a:ext>
            </a:extLst>
          </p:cNvPr>
          <p:cNvCxnSpPr>
            <a:cxnSpLocks/>
            <a:stCxn id="16" idx="2"/>
            <a:endCxn id="10" idx="4"/>
          </p:cNvCxnSpPr>
          <p:nvPr/>
        </p:nvCxnSpPr>
        <p:spPr>
          <a:xfrm rot="5400000">
            <a:off x="3722004" y="4055459"/>
            <a:ext cx="738056" cy="257193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E97BE3-0F27-4224-B203-4CCEB0FAF4C7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flipH="1">
            <a:off x="1901355" y="4115913"/>
            <a:ext cx="2" cy="1003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16C0153-A487-4618-8A97-BB181741664A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3779825" y="2940642"/>
            <a:ext cx="2016645" cy="1177705"/>
          </a:xfrm>
          <a:prstGeom prst="bentConnector3">
            <a:avLst>
              <a:gd name="adj1" fmla="val 2710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3F7DA4E-637D-42AC-9B59-15A73C48E57B}"/>
              </a:ext>
            </a:extLst>
          </p:cNvPr>
          <p:cNvSpPr/>
          <p:nvPr/>
        </p:nvSpPr>
        <p:spPr>
          <a:xfrm rot="2861425">
            <a:off x="4104232" y="2975761"/>
            <a:ext cx="190123" cy="17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C6D3C8-F79D-4962-B7F2-ED21FEDBA67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471306" y="2217886"/>
            <a:ext cx="1546638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4174E6-32B8-43A5-87E3-76AD845CF9A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191612" y="1579268"/>
            <a:ext cx="7683" cy="335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F5F5604-3A0C-4FF8-8A33-801BB9687860}"/>
              </a:ext>
            </a:extLst>
          </p:cNvPr>
          <p:cNvSpPr txBox="1"/>
          <p:nvPr/>
        </p:nvSpPr>
        <p:spPr>
          <a:xfrm>
            <a:off x="2418134" y="2668491"/>
            <a:ext cx="117770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AJP at 8007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B6FCB9-0C24-4E5A-9EA2-32402824BB23}"/>
              </a:ext>
            </a:extLst>
          </p:cNvPr>
          <p:cNvSpPr txBox="1"/>
          <p:nvPr/>
        </p:nvSpPr>
        <p:spPr>
          <a:xfrm>
            <a:off x="4835301" y="3524977"/>
            <a:ext cx="117770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AJP at 8009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F3B1F0-1A46-4D3D-9CAB-351E4B773AD9}"/>
              </a:ext>
            </a:extLst>
          </p:cNvPr>
          <p:cNvSpPr txBox="1"/>
          <p:nvPr/>
        </p:nvSpPr>
        <p:spPr>
          <a:xfrm>
            <a:off x="3610442" y="5290577"/>
            <a:ext cx="138707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JDBC at 3306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9636D4-9648-4D16-92CD-87A60F599334}"/>
              </a:ext>
            </a:extLst>
          </p:cNvPr>
          <p:cNvSpPr txBox="1"/>
          <p:nvPr/>
        </p:nvSpPr>
        <p:spPr>
          <a:xfrm>
            <a:off x="1207819" y="4484770"/>
            <a:ext cx="138707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JDBC at 3306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1516D2-6BCA-4886-92BA-E3791678F3BB}"/>
              </a:ext>
            </a:extLst>
          </p:cNvPr>
          <p:cNvSpPr txBox="1"/>
          <p:nvPr/>
        </p:nvSpPr>
        <p:spPr>
          <a:xfrm>
            <a:off x="7268418" y="253281"/>
            <a:ext cx="3598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Server Configuration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9D662EC-F76F-43BD-8C2A-E01CF11C7A4C}"/>
              </a:ext>
            </a:extLst>
          </p:cNvPr>
          <p:cNvCxnSpPr>
            <a:cxnSpLocks/>
          </p:cNvCxnSpPr>
          <p:nvPr/>
        </p:nvCxnSpPr>
        <p:spPr>
          <a:xfrm>
            <a:off x="7288044" y="783738"/>
            <a:ext cx="35429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2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52AED-5951-401E-8805-E1E8F0576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24" y="0"/>
            <a:ext cx="572906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3CF2D-03C7-4C0B-AB56-B412F7936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1" y="1117254"/>
            <a:ext cx="5363323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C5BCC7-D888-4A65-8232-B3BD5BD79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76200"/>
            <a:ext cx="9914237" cy="6219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3CC582-EA6A-4044-90C9-6695B1D6AA5A}"/>
              </a:ext>
            </a:extLst>
          </p:cNvPr>
          <p:cNvSpPr/>
          <p:nvPr/>
        </p:nvSpPr>
        <p:spPr>
          <a:xfrm>
            <a:off x="1142999" y="9525"/>
            <a:ext cx="9922472" cy="1190625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SPRING MVC FLOW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6FDE13-EA80-40BE-B6D3-1DF2CC3D4CB1}"/>
              </a:ext>
            </a:extLst>
          </p:cNvPr>
          <p:cNvSpPr/>
          <p:nvPr/>
        </p:nvSpPr>
        <p:spPr>
          <a:xfrm>
            <a:off x="4648200" y="1359694"/>
            <a:ext cx="657225" cy="6381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4D07E9-3529-4893-941F-3E42ADF9D345}"/>
              </a:ext>
            </a:extLst>
          </p:cNvPr>
          <p:cNvSpPr/>
          <p:nvPr/>
        </p:nvSpPr>
        <p:spPr>
          <a:xfrm>
            <a:off x="8648700" y="1359693"/>
            <a:ext cx="657225" cy="6381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4B10B7-6476-4757-9D36-63694AB88BAE}"/>
              </a:ext>
            </a:extLst>
          </p:cNvPr>
          <p:cNvSpPr/>
          <p:nvPr/>
        </p:nvSpPr>
        <p:spPr>
          <a:xfrm>
            <a:off x="2971801" y="4610099"/>
            <a:ext cx="495300" cy="52863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7BDF5C-49BB-4CC9-94A6-CDBF79754A2D}"/>
              </a:ext>
            </a:extLst>
          </p:cNvPr>
          <p:cNvSpPr/>
          <p:nvPr/>
        </p:nvSpPr>
        <p:spPr>
          <a:xfrm>
            <a:off x="4948237" y="4619624"/>
            <a:ext cx="495300" cy="52863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099C41-9E95-4FA6-8E0E-27AA2F215CDE}"/>
              </a:ext>
            </a:extLst>
          </p:cNvPr>
          <p:cNvSpPr/>
          <p:nvPr/>
        </p:nvSpPr>
        <p:spPr>
          <a:xfrm>
            <a:off x="6924673" y="4624386"/>
            <a:ext cx="495300" cy="52863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9596E3-49CF-4DC8-9FAA-1F8F8AC325AB}"/>
              </a:ext>
            </a:extLst>
          </p:cNvPr>
          <p:cNvSpPr/>
          <p:nvPr/>
        </p:nvSpPr>
        <p:spPr>
          <a:xfrm>
            <a:off x="8901109" y="4619624"/>
            <a:ext cx="495300" cy="52863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9468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8BF5F3-86DE-4E27-9F6E-70FBDAFC3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4" y="95250"/>
            <a:ext cx="9363075" cy="6248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AA367-F0DF-418A-82D9-AD428CB7F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562350" cy="63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3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4D1041-0B54-450B-BAD4-1EB7B394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1844"/>
            <a:ext cx="3278777" cy="845516"/>
          </a:xfrm>
        </p:spPr>
        <p:txBody>
          <a:bodyPr>
            <a:normAutofit/>
          </a:bodyPr>
          <a:lstStyle/>
          <a:p>
            <a:r>
              <a:rPr lang="en-US" sz="3600" dirty="0"/>
              <a:t>HOMEPAGE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8B9E57-A02D-4988-9A1E-554E7C32A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5" y="1848464"/>
            <a:ext cx="7905136" cy="4328014"/>
          </a:xfrm>
          <a:prstGeom prst="rect">
            <a:avLst/>
          </a:prstGeom>
        </p:spPr>
      </p:pic>
      <p:sp>
        <p:nvSpPr>
          <p:cNvPr id="22" name="Minus Sign 21">
            <a:extLst>
              <a:ext uri="{FF2B5EF4-FFF2-40B4-BE49-F238E27FC236}">
                <a16:creationId xmlns:a16="http://schemas.microsoft.com/office/drawing/2014/main" id="{BF347F0C-241E-456F-8353-BA1229ECFB51}"/>
              </a:ext>
            </a:extLst>
          </p:cNvPr>
          <p:cNvSpPr/>
          <p:nvPr/>
        </p:nvSpPr>
        <p:spPr>
          <a:xfrm>
            <a:off x="7354528" y="4858046"/>
            <a:ext cx="2290917" cy="11798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D96036-F831-4D0B-8B3B-4B7023C5A335}"/>
              </a:ext>
            </a:extLst>
          </p:cNvPr>
          <p:cNvSpPr/>
          <p:nvPr/>
        </p:nvSpPr>
        <p:spPr>
          <a:xfrm>
            <a:off x="9350477" y="4459839"/>
            <a:ext cx="229091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First-Section</a:t>
            </a:r>
          </a:p>
        </p:txBody>
      </p:sp>
      <p:sp>
        <p:nvSpPr>
          <p:cNvPr id="24" name="Minus Sign 23">
            <a:extLst>
              <a:ext uri="{FF2B5EF4-FFF2-40B4-BE49-F238E27FC236}">
                <a16:creationId xmlns:a16="http://schemas.microsoft.com/office/drawing/2014/main" id="{932F1998-87DE-49CD-AAE1-202DDD76C5E2}"/>
              </a:ext>
            </a:extLst>
          </p:cNvPr>
          <p:cNvSpPr/>
          <p:nvPr/>
        </p:nvSpPr>
        <p:spPr>
          <a:xfrm rot="16200000" flipV="1">
            <a:off x="7255923" y="1704103"/>
            <a:ext cx="1029513" cy="45719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A2E76B-2CD7-4819-A85E-9F2A9BD3745A}"/>
              </a:ext>
            </a:extLst>
          </p:cNvPr>
          <p:cNvSpPr/>
          <p:nvPr/>
        </p:nvSpPr>
        <p:spPr>
          <a:xfrm>
            <a:off x="6944769" y="434644"/>
            <a:ext cx="165181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516643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2613</TotalTime>
  <Words>283</Words>
  <Application>Microsoft Office PowerPoint</Application>
  <PresentationFormat>Widescreen</PresentationFormat>
  <Paragraphs>63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DEVELOPMENT TOOLS</vt:lpstr>
      <vt:lpstr>PowerPoint Presentation</vt:lpstr>
      <vt:lpstr>PowerPoint Presentation</vt:lpstr>
      <vt:lpstr>PowerPoint Presentation</vt:lpstr>
      <vt:lpstr>PowerPoint Presentation</vt:lpstr>
      <vt:lpstr>HOMEPAGE</vt:lpstr>
      <vt:lpstr>CATALOG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tai phamluong</dc:creator>
  <cp:lastModifiedBy>Tai Pham</cp:lastModifiedBy>
  <cp:revision>128</cp:revision>
  <dcterms:created xsi:type="dcterms:W3CDTF">2019-09-09T06:09:11Z</dcterms:created>
  <dcterms:modified xsi:type="dcterms:W3CDTF">2019-09-17T03:47:09Z</dcterms:modified>
</cp:coreProperties>
</file>